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6794"/>
    <a:srgbClr val="05495E"/>
    <a:srgbClr val="41A7BF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94994" autoAdjust="0"/>
  </p:normalViewPr>
  <p:slideViewPr>
    <p:cSldViewPr>
      <p:cViewPr varScale="1">
        <p:scale>
          <a:sx n="106" d="100"/>
          <a:sy n="106" d="100"/>
        </p:scale>
        <p:origin x="13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07.06.2024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2028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219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5313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3696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1754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3765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4258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733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1268760"/>
            <a:ext cx="3456384" cy="360040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ru-RU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4509120"/>
            <a:ext cx="8208912" cy="15841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4800" i="1" dirty="0">
                <a:latin typeface="Georgia" panose="02040502050405020303" pitchFamily="18" charset="0"/>
              </a:rPr>
              <a:t>Рання ранкова</a:t>
            </a:r>
            <a:br>
              <a:rPr lang="en-US" sz="4800" i="1" dirty="0">
                <a:latin typeface="Georgia" panose="02040502050405020303" pitchFamily="18" charset="0"/>
              </a:rPr>
            </a:br>
            <a:r>
              <a:rPr lang="uk-UA" sz="4800" i="1" dirty="0">
                <a:latin typeface="Georgia" panose="02040502050405020303" pitchFamily="18" charset="0"/>
              </a:rPr>
              <a:t>хвала Богові</a:t>
            </a:r>
            <a:endParaRPr lang="ru-RU" sz="48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23528" y="2060848"/>
            <a:ext cx="8784976" cy="309634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Я буду Тебе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вихваляти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о Господи,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серед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народів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я буду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співати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Тобі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між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ЧОЛОВІКАМИ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мого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міста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k-U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57</a:t>
            </a:r>
            <a:r>
              <a:rPr lang="en-US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306732"/>
      </p:ext>
    </p:extLst>
  </p:cSld>
  <p:clrMapOvr>
    <a:masterClrMapping/>
  </p:clrMapOvr>
  <p:transition spd="med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4197" y="1844824"/>
            <a:ext cx="9144000" cy="446449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Помилуй мене, </a:t>
            </a:r>
          </a:p>
          <a:p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мій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милосердний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Боже, помилуй мене,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до Тебе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вдається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душа моя, і</a:t>
            </a:r>
          </a:p>
          <a:p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тіні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Твоїх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крил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я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сховаюсь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аж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поки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нещастя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мине! </a:t>
            </a:r>
            <a:endParaRPr lang="uk-U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57</a:t>
            </a:r>
            <a:r>
              <a:rPr lang="en-US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p:transition spd="med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5496" y="2060848"/>
            <a:ext cx="9108504" cy="35283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Я кличу до Бога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Всевишнього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, до Бога, </a:t>
            </a:r>
          </a:p>
          <a:p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мене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вислухає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та чинить для мене добро. </a:t>
            </a:r>
            <a:endParaRPr lang="uk-U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57</a:t>
            </a:r>
            <a:r>
              <a:rPr lang="en-US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679660"/>
      </p:ext>
    </p:extLst>
  </p:cSld>
  <p:clrMapOvr>
    <a:masterClrMapping/>
  </p:clrMapOvr>
  <p:transition spd="med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060848"/>
            <a:ext cx="9144000" cy="38884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пошле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з небес і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врятує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мене,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поганьбить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того, </a:t>
            </a:r>
          </a:p>
          <a:p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хто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чатує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на мене. </a:t>
            </a:r>
          </a:p>
          <a:p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Бог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пошле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Свою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милість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та правду Свою на душу мою.  </a:t>
            </a:r>
            <a:endParaRPr lang="uk-U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57</a:t>
            </a:r>
            <a:r>
              <a:rPr lang="en-US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857350"/>
      </p:ext>
    </p:extLst>
  </p:cSld>
  <p:clrMapOvr>
    <a:masterClrMapping/>
  </p:clrMapOvr>
  <p:transition spd="med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1844824"/>
            <a:ext cx="9144000" cy="386104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4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Знаходжуся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я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серед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левів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цих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ЧОЛОВІКІВ -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супротивників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людських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синів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пожирають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їхні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зуби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як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спис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той та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стріли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їхній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язик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гострий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меч. </a:t>
            </a:r>
            <a:endParaRPr lang="uk-U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57</a:t>
            </a:r>
            <a:r>
              <a:rPr lang="en-US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291530"/>
      </p:ext>
    </p:extLst>
  </p:cSld>
  <p:clrMapOvr>
    <a:masterClrMapping/>
  </p:clrMapOvr>
  <p:transition spd="med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276872"/>
            <a:ext cx="9144000" cy="396044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Піднесися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ж,</a:t>
            </a:r>
            <a:b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святий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праведний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Боже</a:t>
            </a:r>
            <a:b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над небо, а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могутня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осяйна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слава Твоя над </a:t>
            </a:r>
          </a:p>
          <a:p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всією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землею! </a:t>
            </a:r>
            <a:endParaRPr lang="uk-U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57</a:t>
            </a:r>
            <a:r>
              <a:rPr lang="en-US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090618"/>
      </p:ext>
    </p:extLst>
  </p:cSld>
  <p:clrMapOvr>
    <a:masterClrMapping/>
  </p:clrMapOvr>
  <p:transition spd="med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07504" y="2060848"/>
            <a:ext cx="8928992" cy="396044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Супротивники приготовили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пастку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стіп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моїх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, душу мою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нахилили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ці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ЧОЛОВІКИ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викопали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вовчу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яму для мене, і попадали в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неї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самі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uk-U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57</a:t>
            </a:r>
            <a:r>
              <a:rPr lang="en-US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 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167300"/>
      </p:ext>
    </p:extLst>
  </p:cSld>
  <p:clrMapOvr>
    <a:masterClrMapping/>
  </p:clrMapOvr>
  <p:transition spd="med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-36512" y="2060848"/>
            <a:ext cx="9180512" cy="396044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Моє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серце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зміцнилося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Тобі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, Боже,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відкупляє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Своїх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зміцнилося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серце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моє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, я буду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співати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славити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Тебе! </a:t>
            </a:r>
            <a:endParaRPr lang="uk-U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57</a:t>
            </a:r>
            <a:r>
              <a:rPr lang="en-US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 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261599"/>
      </p:ext>
    </p:extLst>
  </p:cSld>
  <p:clrMapOvr>
    <a:masterClrMapping/>
  </p:clrMapOvr>
  <p:transition spd="med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420888"/>
            <a:ext cx="9144000" cy="35283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Збудися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ж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хвало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моя,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пробудися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ж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арфо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цитро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я буду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будити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досвітню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зорю! </a:t>
            </a:r>
            <a:endParaRPr lang="uk-U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60440" cy="36004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57</a:t>
            </a:r>
            <a:r>
              <a:rPr lang="en-US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36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 </a:t>
            </a:r>
            <a:endParaRPr lang="ru-RU" sz="40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393944"/>
      </p:ext>
    </p:extLst>
  </p:cSld>
  <p:clrMapOvr>
    <a:masterClrMapping/>
  </p:clrMapOvr>
  <p:transition spd="med"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285</Words>
  <Application>Microsoft Office PowerPoint</Application>
  <PresentationFormat>Екран (4:3)</PresentationFormat>
  <Paragraphs>66</Paragraphs>
  <Slides>10</Slides>
  <Notes>10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Verdana</vt:lpstr>
      <vt:lpstr>Тема Office</vt:lpstr>
      <vt:lpstr>ПСАЛОМ 57 </vt:lpstr>
      <vt:lpstr>ПСАЛОМ 57:2 </vt:lpstr>
      <vt:lpstr>ПСАЛОМ 57:3 </vt:lpstr>
      <vt:lpstr>ПСАЛОМ 57:4 </vt:lpstr>
      <vt:lpstr>ПСАЛОМ 57:5 </vt:lpstr>
      <vt:lpstr>ПСАЛОМ 57:6 </vt:lpstr>
      <vt:lpstr>ПСАЛОМ 57:7 </vt:lpstr>
      <vt:lpstr>ПСАЛОМ 57:8 </vt:lpstr>
      <vt:lpstr>ПСАЛОМ 57:9 </vt:lpstr>
      <vt:lpstr>ПСАЛОМ 57:10 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167</cp:revision>
  <dcterms:created xsi:type="dcterms:W3CDTF">2011-03-25T18:27:23Z</dcterms:created>
  <dcterms:modified xsi:type="dcterms:W3CDTF">2024-06-07T19:13:54Z</dcterms:modified>
</cp:coreProperties>
</file>